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945363" y="880790"/>
            <a:ext cx="6096000" cy="49838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3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같이 알아볼 예제 </a:t>
            </a:r>
            <a:r>
              <a:rPr lang="ko-KR" altLang="ko-KR" sz="3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씬입니다</a:t>
            </a:r>
            <a:r>
              <a:rPr lang="en-US" altLang="ko-KR" sz="3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ctr" latinLnBrk="1">
              <a:lnSpc>
                <a:spcPct val="107000"/>
              </a:lnSpc>
              <a:spcAft>
                <a:spcPts val="800"/>
              </a:spcAft>
            </a:pPr>
            <a:endParaRPr lang="ko-KR" altLang="ko-KR" sz="3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ctr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3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AnimatedFire</a:t>
            </a:r>
            <a:endParaRPr lang="ko-KR" altLang="ko-KR" sz="3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ctr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3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AnimatedUVDistortion</a:t>
            </a:r>
            <a:endParaRPr lang="ko-KR" altLang="ko-KR" sz="3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ctr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3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Dissolve Burn</a:t>
            </a:r>
            <a:endParaRPr lang="ko-KR" altLang="ko-KR" sz="3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ctr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3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ParallaxMapping</a:t>
            </a:r>
            <a:endParaRPr lang="ko-KR" altLang="ko-KR" sz="3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ctr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3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ParallaxOffsetFakeInterior</a:t>
            </a:r>
            <a:endParaRPr lang="ko-KR" altLang="ko-KR" sz="3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ctr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3200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SnowAccum</a:t>
            </a:r>
            <a:endParaRPr lang="ko-KR" altLang="ko-KR" sz="3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1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268408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Main Texture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모드는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Object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Main Texture (Instance)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선택하고 속성 창을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7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273474"/>
            <a:ext cx="9969038" cy="38654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0000" y="5356044"/>
            <a:ext cx="1035076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이런 방식으로도 쓸 수 있군요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Instance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Main Texture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복제일 테니 실제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유니티의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인스펙터에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UI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노출되지도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않고 요런 방식으로 구성하면 노드를 구성할 때 선이 복잡해 지는 부분도 방지할 수 있을 것 같습니다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70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247696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다음을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9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925888"/>
            <a:ext cx="9940830" cy="434547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0000" y="5475726"/>
            <a:ext cx="10258071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이전 예제와는 다르게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Panner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아웃풋이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Texture Coordinate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Offset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인풋에 연결된 것을 볼 수 있습니다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Offset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자체가 픽셀이 움직이는 것이니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Time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연결해 주면 애니메이션이 될 것입니다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Time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Scale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인풋이 있어서 수치 값을 통해서 스피드를 제어해 줄 수 있습니다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0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247696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다음을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10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931286"/>
            <a:ext cx="9950162" cy="43330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0000" y="5436732"/>
            <a:ext cx="9886712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나온 각각의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UV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Distort Texture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Add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이용해서 합쳐 주었고 각각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Main Texture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Main Texture (Instance)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UV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인풋에 연결해 주었습니다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247696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다음을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11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910726"/>
            <a:ext cx="9969038" cy="383424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0000" y="4952832"/>
            <a:ext cx="9969038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Main Texture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Main Texture (Instance)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이미지를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Multiply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이용해서 합쳐 주어서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Main Texture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Main Texture (Instance)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애니메이션이 서로 섞이게 되었습니다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나온 결과물과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Color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Multiply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합쳐 주었습니다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6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13777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세 번째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Dissolve Burn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대해서 알아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 구성을 먼저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C_Origina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101666"/>
            <a:ext cx="9969038" cy="32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0000" y="360000"/>
            <a:ext cx="9361714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Dissolve Amount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슬라이더를 움직여서 결과를 확인해 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Dissolve Amount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슬라이더는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0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사이의 값을 가질 수 있습니다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A_012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341119"/>
            <a:ext cx="9969038" cy="352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01648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One Minus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거치치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않고 직접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Remap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노드에 연결해서 결과를 확인 해 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13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053826"/>
            <a:ext cx="9986866" cy="35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1002418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원래 상태로 해 놓은 다음에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Remap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노드의 속성을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Dissolve Amount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슬라이더의 값에 변화를 주면서 결과를 확인 해 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14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322477"/>
            <a:ext cx="9969038" cy="33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606230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Remap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노드의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수치값을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바꾸어 보면서 테스트 해 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15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890127"/>
            <a:ext cx="9969038" cy="361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61364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나온 결과물을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Dissolve Guide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이미지와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Add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노드로 합쳐줍니다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그리고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Opacity Mask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인풋에 연결 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A_016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231486"/>
            <a:ext cx="9969038" cy="31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7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263148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첫 번째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AnimatedFire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대해서 알아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 구성을 먼저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Origina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973433"/>
            <a:ext cx="9969038" cy="36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566988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네 번째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ParallaxMapping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대해서 알아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 구성을 먼저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D_Origina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894358"/>
            <a:ext cx="9969038" cy="3771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0000" y="4993240"/>
            <a:ext cx="10182809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ParallaxMapping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관측시차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매핑이라고도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카메라를 통한 눈속임인데요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그래서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View Direction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노드가 필요하게 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View Direction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노드는 현재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씬에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있는 카메라의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View Direction (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보는 방향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결과값으로 내보냅니다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86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889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Parallax Mapping</a:t>
            </a:r>
            <a:r>
              <a:rPr lang="ko-KR" altLang="ko-KR" dirty="0">
                <a:cs typeface="Times New Roman" panose="02020603050405020304" pitchFamily="18" charset="0"/>
              </a:rPr>
              <a:t>노드의 각 인풋에</a:t>
            </a:r>
            <a:r>
              <a:rPr lang="en-US" altLang="ko-KR" dirty="0">
                <a:cs typeface="Times New Roman" panose="02020603050405020304" pitchFamily="18" charset="0"/>
              </a:rPr>
              <a:t> UV, </a:t>
            </a:r>
            <a:r>
              <a:rPr lang="en-US" altLang="ko-KR" dirty="0" err="1">
                <a:cs typeface="Times New Roman" panose="02020603050405020304" pitchFamily="18" charset="0"/>
              </a:rPr>
              <a:t>HeightMap</a:t>
            </a:r>
            <a:r>
              <a:rPr lang="en-US" altLang="ko-KR" dirty="0">
                <a:cs typeface="Times New Roman" panose="02020603050405020304" pitchFamily="18" charset="0"/>
              </a:rPr>
              <a:t>, Parallax Mapping</a:t>
            </a:r>
            <a:r>
              <a:rPr lang="ko-KR" altLang="ko-KR" dirty="0">
                <a:cs typeface="Times New Roman" panose="02020603050405020304" pitchFamily="18" charset="0"/>
              </a:rPr>
              <a:t>의 강도를 조절해 줄 슬라이더</a:t>
            </a:r>
            <a:r>
              <a:rPr lang="en-US" altLang="ko-KR" dirty="0">
                <a:cs typeface="Times New Roman" panose="02020603050405020304" pitchFamily="18" charset="0"/>
              </a:rPr>
              <a:t>, View Direction</a:t>
            </a:r>
            <a:r>
              <a:rPr lang="ko-KR" altLang="ko-KR" dirty="0">
                <a:cs typeface="Times New Roman" panose="02020603050405020304" pitchFamily="18" charset="0"/>
              </a:rPr>
              <a:t>노드를 연결 해 줍니다</a:t>
            </a:r>
            <a:r>
              <a:rPr lang="en-US" altLang="ko-KR" dirty="0">
                <a:cs typeface="Times New Roman" panose="02020603050405020304" pitchFamily="18" charset="0"/>
              </a:rPr>
              <a:t>. </a:t>
            </a:r>
            <a:endParaRPr lang="ko-KR" altLang="en-US" dirty="0"/>
          </a:p>
        </p:txBody>
      </p:sp>
      <p:pic>
        <p:nvPicPr>
          <p:cNvPr id="5" name="그림 4" descr="A_017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301802"/>
            <a:ext cx="9969038" cy="37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888585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결과 값으로 나온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UV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데이터를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Albedo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Normal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이미지의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UV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인풋에 연결해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18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182461"/>
            <a:ext cx="9969038" cy="380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8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399037" cy="68505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다섯 번째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ParallaxOffsetFakeInterior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대해서 알아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 구성을 먼저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E_Origina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280354"/>
            <a:ext cx="9969038" cy="504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424" y="116448"/>
            <a:ext cx="66556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Back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Fakewindow_v1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305" y="225111"/>
            <a:ext cx="3911138" cy="195349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3748" y="2339872"/>
            <a:ext cx="59182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Mid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 descr="Fakewindow_v2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288" y="2339872"/>
            <a:ext cx="3907155" cy="195326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3748" y="4368948"/>
            <a:ext cx="72962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Front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 descr="Fakewindow_v3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7305" y="4447939"/>
            <a:ext cx="3900170" cy="195008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164974" y="116448"/>
            <a:ext cx="73289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Mask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그림 10" descr="FakeWindowsMask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24903" y="192269"/>
            <a:ext cx="3900805" cy="195008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712345" y="4433214"/>
            <a:ext cx="150817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Red Channel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그림 12" descr="RedChannelAa.png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53599" y="4445827"/>
            <a:ext cx="4079875" cy="20796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712345" y="2274831"/>
            <a:ext cx="173150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Green Channel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 descr="RedChannelAaa.png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82173" y="2274831"/>
            <a:ext cx="4022725" cy="21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492343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먼저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Back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이미지와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Middle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이미지를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Alpha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이미지의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Green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채널을 이용해서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Lerp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노드로 섞어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19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148975"/>
            <a:ext cx="10430082" cy="472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2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381867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Parallax Mapping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세팅을 해줍니다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20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858973"/>
            <a:ext cx="10224808" cy="40965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4048" y="5065762"/>
            <a:ext cx="1035075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패러렉스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매핑을 관측 시차 매핑이라고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카메라를 가지고 하는 눈속임이기 때문에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씬에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있는 카메라의 방향 값인 아웃풋으로 내보내는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View Directions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노드가 필요로 하게 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890919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Back Depth Scale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Mid Depth Scale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슬라이더를 움직여서 변화를 확인 해 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22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999" y="994702"/>
            <a:ext cx="10542049" cy="406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095804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나온 결과물과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Front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이미지를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Mask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Red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채널을 이용해서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Lerp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노드로 합쳐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1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975568"/>
            <a:ext cx="10346106" cy="51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37572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여섯 번째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SnowAccum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대해서 알아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 구성을 먼저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F_Origina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003975"/>
            <a:ext cx="10747322" cy="45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986865" cy="148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Panner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를 이용해서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TileableFire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이미지를 애니메이션 시켜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Panner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UV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인풋에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Texture Coordinates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연결해 주고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Panner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Speed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인풋에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U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V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방향의 스피드를 조절해 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Vector2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연결 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Pannner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노드이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Time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인풋에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Time Parameters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연결 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1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2037812"/>
            <a:ext cx="10633640" cy="37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1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366392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World Normal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SnowAmount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슬라이더를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Multiply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해서 결과를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2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152990"/>
            <a:ext cx="10588702" cy="454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8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11269837" cy="1755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그럼 왜 하필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World Normal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SnowAmount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Multiply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노드로 섞어 주는 것일까요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Add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도 아니고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Minus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도 아니고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Divide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도 아니고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결과 값 자체가 색상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값이라서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입력으로 받은 색상 값을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SnowAmount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슬라이더 에서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0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으로 곱해 주면 모든 값이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0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되어서 색상 자체가 검은 색이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될테고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SnowAmount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 된다면 원래 입력 받은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색상값으로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표현 될 것입니다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슬라이더를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움직여서 직접 결과를 확인합니다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3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999" y="2348410"/>
            <a:ext cx="9769657" cy="41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9999" y="360000"/>
            <a:ext cx="965564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>
                <a:latin typeface="맑은 고딕" panose="020B0503020000020004" pitchFamily="50" charset="-127"/>
                <a:cs typeface="Times New Roman" panose="02020603050405020304" pitchFamily="18" charset="0"/>
              </a:rPr>
              <a:t>SnowAmount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슬라이더를 최대치로 했을 때 결과를 보면 아마도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색상수치가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을 넘는 부분이 있을 꺼 같습니다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0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사이로 제한해 주는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Saturate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이용합니다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4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998" y="1296326"/>
            <a:ext cx="10700100" cy="460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468910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같은 성격의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Clamp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노드로도 확인해 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5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031609"/>
            <a:ext cx="10467404" cy="47440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0000" y="6058553"/>
            <a:ext cx="450155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결과가 같은 것을 확인 해 볼 수 있습니다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1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9999" y="360000"/>
            <a:ext cx="8993167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World Normal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대해서 알아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어디서 많이 본 이미지가 보이는 데요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바로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Texture Coordinates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6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999" y="1242636"/>
            <a:ext cx="9105054" cy="51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422376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예상해 보면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World Normal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x, 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아웃풋은 각각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u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와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v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해당한다고 볼 수 있죠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아웃풋을 바꿔 가면서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Texture Coordinates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노드로 바꾸어 서도 테스트를 해봅니다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7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304154"/>
            <a:ext cx="10318114" cy="47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496802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두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이미지를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lerp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이용해서 섞어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8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999" y="980686"/>
            <a:ext cx="10234139" cy="478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5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7794171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나온 결과물과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Mask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이미지를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Multiply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이용해서 섞어줍니다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2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946131"/>
            <a:ext cx="9969038" cy="347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871790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다음은 나온 결과물과 강도를 조절해줄 수치 값을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Multiply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노드로 합쳐 줍니다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3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037462"/>
            <a:ext cx="9969038" cy="35349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0000" y="4854390"/>
            <a:ext cx="9053804" cy="1755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그럼 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FireIntensity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값을 나온 결과물과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Multiply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노드로 합쳐 주는 것일까요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결과물 자체는 색상 값입니다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만일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FireIntensity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0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이라면 곱해진 색상 값은 당연히 검은 색일 것입니다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반대로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FireIntesity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이라면 원래 결과물 그대로 보여질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테구요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FireIntensity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값으로 불의 세기를 조절해 줄 수 있는 것입니다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7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0000" y="360000"/>
            <a:ext cx="1009883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두 번째 </a:t>
            </a:r>
            <a:r>
              <a:rPr lang="en-US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AnimatedUVDistortion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에 대해서 알아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 구성을 먼저 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B_Original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909916"/>
            <a:ext cx="9969038" cy="37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386676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노멀맵의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Scale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값을 확인 해 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4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997845"/>
            <a:ext cx="9969038" cy="359733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0000" y="5027238"/>
            <a:ext cx="898421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결과로 나온 위의 이미지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처럼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Scale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값이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0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이라면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노멀맵이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표현되지 않습니다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47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408477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수치 값을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바꾸어 확인 해 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5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056931"/>
            <a:ext cx="9969038" cy="364721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20000" y="5083222"/>
            <a:ext cx="892527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수치 값을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1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바꾸니 </a:t>
            </a:r>
            <a:r>
              <a:rPr lang="ko-KR" altLang="ko-KR" kern="100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노멀맵이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표현 되는 것을 확인 해 볼 수 있습니다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3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0000" y="360000"/>
            <a:ext cx="9604310" cy="106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원래대로 노드 구성을 해 놓고 하나씩 알아보도록 합니다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우리가 처음 보는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Main Texture (Instance)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라는 것이 보이는 데요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확인 해 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en-US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먼저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Main Texture</a:t>
            </a:r>
            <a:r>
              <a:rPr lang="ko-KR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노드를 선택한 상태에서 속성 창을 봅니다</a:t>
            </a:r>
            <a:r>
              <a:rPr lang="en-US" altLang="ko-KR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A_006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0" y="1708888"/>
            <a:ext cx="9969038" cy="39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7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85</TotalTime>
  <Words>901</Words>
  <Application>Microsoft Office PowerPoint</Application>
  <PresentationFormat>와이드스크린</PresentationFormat>
  <Paragraphs>65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맑은 고딕</vt:lpstr>
      <vt:lpstr>Arial</vt:lpstr>
      <vt:lpstr>Century Gothic</vt:lpstr>
      <vt:lpstr>Times New Roman</vt:lpstr>
      <vt:lpstr>Wingdings 3</vt:lpstr>
      <vt:lpstr>이온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용일</dc:creator>
  <cp:lastModifiedBy>김 용일</cp:lastModifiedBy>
  <cp:revision>57</cp:revision>
  <dcterms:created xsi:type="dcterms:W3CDTF">2018-04-23T11:53:29Z</dcterms:created>
  <dcterms:modified xsi:type="dcterms:W3CDTF">2018-04-23T22:43:03Z</dcterms:modified>
</cp:coreProperties>
</file>